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299" r:id="rId3"/>
    <p:sldId id="292" r:id="rId4"/>
    <p:sldId id="258" r:id="rId5"/>
    <p:sldId id="284" r:id="rId6"/>
    <p:sldId id="305" r:id="rId7"/>
    <p:sldId id="306" r:id="rId8"/>
    <p:sldId id="307" r:id="rId9"/>
    <p:sldId id="308" r:id="rId10"/>
    <p:sldId id="260" r:id="rId11"/>
    <p:sldId id="266" r:id="rId12"/>
    <p:sldId id="267" r:id="rId13"/>
    <p:sldId id="268" r:id="rId14"/>
    <p:sldId id="269" r:id="rId15"/>
    <p:sldId id="270" r:id="rId16"/>
    <p:sldId id="276" r:id="rId17"/>
    <p:sldId id="285" r:id="rId18"/>
    <p:sldId id="286" r:id="rId19"/>
    <p:sldId id="287" r:id="rId20"/>
    <p:sldId id="283" r:id="rId21"/>
    <p:sldId id="303" r:id="rId22"/>
    <p:sldId id="304" r:id="rId23"/>
    <p:sldId id="289" r:id="rId24"/>
    <p:sldId id="290" r:id="rId25"/>
    <p:sldId id="291" r:id="rId26"/>
    <p:sldId id="293" r:id="rId27"/>
    <p:sldId id="310" r:id="rId28"/>
    <p:sldId id="301" r:id="rId29"/>
    <p:sldId id="302" r:id="rId30"/>
    <p:sldId id="300" r:id="rId31"/>
    <p:sldId id="294" r:id="rId32"/>
    <p:sldId id="295" r:id="rId33"/>
    <p:sldId id="296" r:id="rId34"/>
    <p:sldId id="297" r:id="rId35"/>
    <p:sldId id="313" r:id="rId36"/>
    <p:sldId id="298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plem\Desktop\IMG_16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29784" cy="6429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71472" y="357167"/>
            <a:ext cx="8115328" cy="4643470"/>
          </a:xfrm>
        </p:spPr>
        <p:txBody>
          <a:bodyPr>
            <a:normAutofit lnSpcReduction="10000"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 1940 году была сформирована «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Госконюшня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», в которой размещалось 25 жеребцов - производителей орловской породы. Их специально обучали для участия в скачках и готовили к выставкам и к конкурсам. Скачки проходили в г. Воронеже на улице Беговой – это областные, а местные скачки проходили в Новой Усмани.</a:t>
            </a:r>
          </a:p>
          <a:p>
            <a:pPr algn="just"/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Скаковые лошади: Бой, Витамин, Бостон. Рысаки занимали первые места, как в Воронеже, так и в скачках в Москве. Обучали лошадей на специально оборудованных площадках. Помимо скаковых лошадей были лошади – тяжеловозы. 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://www.greyhorse.ru/Image/horses/pirat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4784282"/>
            <a:ext cx="3176713" cy="2073718"/>
          </a:xfrm>
          <a:prstGeom prst="rect">
            <a:avLst/>
          </a:prstGeom>
          <a:noFill/>
        </p:spPr>
      </p:pic>
      <p:pic>
        <p:nvPicPr>
          <p:cNvPr id="3078" name="Picture 6" descr="https://img-fotki.yandex.ru/get/4705/kovarnababka.0/0_54b71_a853765_X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357694"/>
            <a:ext cx="3571900" cy="25003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Рабочие кадры 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Госконюшни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admin\AppData\Local\Microsoft\Windows\Temporary Internet Files\Content.Word\IMG_2340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3310" t="3791" r="963"/>
          <a:stretch/>
        </p:blipFill>
        <p:spPr bwMode="auto">
          <a:xfrm rot="10800000">
            <a:off x="857224" y="1142982"/>
            <a:ext cx="7643866" cy="5286413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admin\AppData\Local\Microsoft\Windows\Temporary Internet Files\Content.Word\IMG_2336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4345" r="2437"/>
          <a:stretch/>
        </p:blipFill>
        <p:spPr bwMode="auto">
          <a:xfrm rot="10800000">
            <a:off x="357156" y="285728"/>
            <a:ext cx="8429685" cy="6143664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admin\AppData\Local\Microsoft\Windows\Temporary Internet Files\Content.Word\IMG_2337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7318" r="8499"/>
          <a:stretch/>
        </p:blipFill>
        <p:spPr bwMode="auto">
          <a:xfrm rot="10800000">
            <a:off x="714348" y="357166"/>
            <a:ext cx="7643866" cy="6215106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642918"/>
            <a:ext cx="8229600" cy="4525963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1948 – 1949 гг. на базе подсобного хозяйства авиазавода и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Госконюшни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был создан пункт «Породообразования» русской длинношерстной породы овец.</a:t>
            </a:r>
          </a:p>
          <a:p>
            <a:endParaRPr lang="ru-RU" dirty="0"/>
          </a:p>
        </p:txBody>
      </p:sp>
      <p:pic>
        <p:nvPicPr>
          <p:cNvPr id="5" name="Рисунок 4" descr="C:\Users\admin\AppData\Local\Microsoft\Windows\Temporary Internet Files\Content.Word\IMG_2354.jpg"/>
          <p:cNvPicPr/>
          <p:nvPr/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5520"/>
          <a:stretch/>
        </p:blipFill>
        <p:spPr bwMode="auto">
          <a:xfrm rot="10800000">
            <a:off x="1928794" y="2357430"/>
            <a:ext cx="5357850" cy="3643338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admin\AppData\Local\Microsoft\Windows\Temporary Internet Files\Content.Word\IMG_2355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963" t="5987" b="5494"/>
          <a:stretch/>
        </p:blipFill>
        <p:spPr bwMode="auto">
          <a:xfrm rot="10800000">
            <a:off x="1196168" y="1600200"/>
            <a:ext cx="6751663" cy="4525963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1949 год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Воронежский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Госплемрассадник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Зоотехник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Госплемрассадника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Глушкова Екатерина Александровна проводит занятия с работниками фермы колхоза «Красный Лог» Каширского района.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admin\AppData\Local\Microsoft\Windows\Temporary Internet Files\Content.Word\IMG_2307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887" t="3144" r="4971" b="8123"/>
          <a:stretch/>
        </p:blipFill>
        <p:spPr bwMode="auto">
          <a:xfrm rot="10800000">
            <a:off x="1370762" y="1600200"/>
            <a:ext cx="6402476" cy="4525963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2857472"/>
            <a:ext cx="8043890" cy="4000528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 1956 году на базе Воронежского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Госплемрассадника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Госконюшни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создана первая в области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Новоусманская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государственная станция по племенной работе и искусственному осеменению сельскохозяйственных животных с обслуживанием 9 районов. В последующем были открыты еще 13 таких станций. Работа сети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племстанций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распространялась на всю Воронежскую область. Особое внимание уделялось внедрению искусственного осеменения сельскохозяйственных животных.</a:t>
            </a:r>
          </a:p>
          <a:p>
            <a:endParaRPr lang="ru-RU" dirty="0"/>
          </a:p>
        </p:txBody>
      </p:sp>
      <p:pic>
        <p:nvPicPr>
          <p:cNvPr id="4100" name="Picture 4" descr="https://sad24.ru/wp-content/uploads/2018/07/iskusstvennoe-osemenenie-korov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14290"/>
            <a:ext cx="4857784" cy="2571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00364" y="214290"/>
            <a:ext cx="5686436" cy="591187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Из лучших  племенных заводов ведется комплектование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племстанций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чистопородными быками симментальской породы. На первом этапе использовалась технология хранения семени при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0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° в специальной среде.</a:t>
            </a:r>
          </a:p>
        </p:txBody>
      </p:sp>
      <p:pic>
        <p:nvPicPr>
          <p:cNvPr id="5122" name="Picture 2" descr="C:\Users\plem\Desktop\100CANON\Новая папка (4)\ЛОГО_ПЛЕМПРЕДПРИЯТИЕ_ВОРОНЕЖСКОЕ —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2209800" cy="2209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2714620"/>
            <a:ext cx="8286808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В 1968 году освоен метод длительного хранения спермы быков-производителей при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-196С° в жидком азоте. С введением в 1974 году в Новой Усмани комплекса по содержанию племенных производителей всех видов сельскохозяйственных животных, специальной лаборатории, хранилища глубокозамороженного семени,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автогаража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Новоусманская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станция стала Головным центром по заготовке и хранению глубокозамороженного семени быков, баранов, а также ведения племенной работы территории Воронежской области.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ttp://csh.sibagro.ru/upload/iblock/610/610e0b17300e873f8801e4bd9233e5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3109662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C:\Users\user\Desktop\Фото\банер\DSC_3898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-285784" y="0"/>
            <a:ext cx="9715568" cy="6857999"/>
          </a:xfrm>
          <a:prstGeom prst="rect">
            <a:avLst/>
          </a:prstGeom>
          <a:solidFill>
            <a:srgbClr val="92D050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admin\Desktop\история моего дома\DSC0111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7498" y="1071546"/>
            <a:ext cx="6186502" cy="4929222"/>
          </a:xfrm>
        </p:spPr>
        <p:txBody>
          <a:bodyPr>
            <a:normAutofit fontScale="92500"/>
          </a:bodyPr>
          <a:lstStyle/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На основе поиска новых методов в селекции получен массив скота красно-пестрой породы при скрещивании симментальской и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голштинской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 пород. Определен для нее оптимальный вариант доли крови симментала и красно-пестрого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голштина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75-85%  с последующим разведением  в «себе» сохраняя, закрепляя лучшие качества сочетаемых пород.</a:t>
            </a:r>
          </a:p>
          <a:p>
            <a:pPr>
              <a:buNone/>
            </a:pP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3554" name="Picture 2" descr="https://fermer.blog/media/res/1/1/1/5/6/11156.pfpxfc.1110x6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3071738" cy="2143140"/>
          </a:xfrm>
          <a:prstGeom prst="rect">
            <a:avLst/>
          </a:prstGeom>
          <a:noFill/>
        </p:spPr>
      </p:pic>
      <p:pic>
        <p:nvPicPr>
          <p:cNvPr id="23556" name="Picture 4" descr="https://fermhelp.ru/wp-content/uploads/2017/12/2-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86322"/>
            <a:ext cx="3071802" cy="2071678"/>
          </a:xfrm>
          <a:prstGeom prst="rect">
            <a:avLst/>
          </a:prstGeom>
          <a:noFill/>
        </p:spPr>
      </p:pic>
      <p:pic>
        <p:nvPicPr>
          <p:cNvPr id="23560" name="Picture 8" descr="https://www.incontra.net/wp-content/uploads/2014/07/simment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3071801" cy="2428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Воронежский массив скота стал составной частью новой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отечественной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красно-пестрой породы, утвержденной в 1997 г Госкомиссией Российской Федерации по испытанию и охране селекционных достижений. Авторское свидетельство № 30545.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Рисунок 57" descr="C:\Users\Samsung\Desktop\ВОРОНЕЖ 2013-2015\БЫКИ\Зоркий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8072493" cy="671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В 2007 году утвержден Воронежский внутрипородный тип красно-пестрой породы. Авторское свидетельство № 47772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10" descr="C:\Users\user\AppData\Local\Temp\Rar$DI00.929\Дозор174_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-70"/>
          <a:stretch>
            <a:fillRect/>
          </a:stretch>
        </p:blipFill>
        <p:spPr bwMode="auto">
          <a:xfrm>
            <a:off x="785786" y="1500174"/>
            <a:ext cx="778674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0298" y="428604"/>
            <a:ext cx="6186502" cy="5697559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2008 году согласно  Указу президента Российской Федерации №1146 от 30.07.2008 года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племпредприятие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«Воронежское» входит в состав АО «Головной центр», который сформирован из двадцати шести ведущих региональных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племпредприятий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России. Цель создания центра заключалась в повышении эффективности животноводческого комплекса страны и обеспечения продовольственной безопасности Российской Федерации.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s://gurulabs.ru/upload/iblock/4e8/4e88e8bb95425d9b4ada8cdd31da199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2879359" cy="2214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714488"/>
            <a:ext cx="8001056" cy="442915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Сегодня АО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Племпредприятие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«Воронежское» представляет собой высокоорганизованное производство и является единым центром координации племенной работы  и искусственного осеменения сельскохозяйственных животных не только на территории Воронежской области, но и на территории других субъектов Российской Федерации.</a:t>
            </a:r>
          </a:p>
          <a:p>
            <a:endParaRPr lang="ru-RU" dirty="0"/>
          </a:p>
        </p:txBody>
      </p:sp>
      <p:pic>
        <p:nvPicPr>
          <p:cNvPr id="4" name="Picture 2" descr="C:\Users\plem\Desktop\100CANON\Новая папка (4)\ЛОГО_ПЛЕМПРЕДПРИЯТИЕ_ВОРОНЕЖСКОЕ —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714480" cy="1616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428604"/>
            <a:ext cx="5472122" cy="5697559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Племенной скот поставляется в Саратовскую, Брянскую, Липецкую, Ростовскую, Тамбовскую, Тверскую, Белгородскую, Волгоградскую, Вологодскую, Рязанскую, Смоленскую, Самарскую, Свердловскую, Тульскую, Курскую, Калужскую, Курганскую, Оренбургскую, Новосибирскую, Нижегородскую, Московскую, Ульяновскую, Челябинскую области, Краснодарский, Ставропольский край, Республики Армения, Адыгея, Башкортостан, Казахстан, Карачаево-Черкесская, Мордовия, Марий Эл, Северная Осетия, Татарстан, Чеченская.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rsnadzor21.cap.ru/Content/news/201801/12/Original/image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429000"/>
            <a:ext cx="3000396" cy="2714644"/>
          </a:xfrm>
          <a:prstGeom prst="rect">
            <a:avLst/>
          </a:prstGeom>
          <a:noFill/>
        </p:spPr>
      </p:pic>
      <p:pic>
        <p:nvPicPr>
          <p:cNvPr id="18436" name="Picture 4" descr="https://mtdata.ru/u17/photo88EC/20626948896-0/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71480"/>
            <a:ext cx="3000364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Autofit/>
          </a:bodyPr>
          <a:lstStyle/>
          <a:p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pPr algn="just">
              <a:buNone/>
            </a:pPr>
            <a:endParaRPr lang="ru-RU" sz="4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785794"/>
            <a:ext cx="8229600" cy="29718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Акционерное Общество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Племпредприятие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«Воронежское»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оказывает всестороннюю помощь хозяйствам, имеющим молочное и мясное животноводство, овцеводство, свиноводство, а также работает с частными владельцами скота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s://im0-tub-ru.yandex.net/i?id=d98ad1d0d9727ff0f911d7b28c21b781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696892"/>
            <a:ext cx="3929090" cy="2946818"/>
          </a:xfrm>
          <a:prstGeom prst="rect">
            <a:avLst/>
          </a:prstGeom>
          <a:noFill/>
        </p:spPr>
      </p:pic>
      <p:pic>
        <p:nvPicPr>
          <p:cNvPr id="17412" name="Picture 4" descr="https://static.orgtorg.org/images/27/bb/1c/b0/12/f0/11/27bb1cb012f01173ec6447bbbd6d27b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714752"/>
            <a:ext cx="4178298" cy="29194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Разработка перспективных программ и планов селекционно-племенной работы по повышению продуктивности молочного и мясного стада , свиней, овец, рыб и др. Обеспечение необходимой документацией для первичного зоотехнического учета по племенному животноводству.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s://www.inbiose.com/wp-content/uploads/2018/02/shutterstock_1032549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925" y="1600465"/>
            <a:ext cx="6788150" cy="45254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Закупка и реализация племенного молодняка из племенных хозяйств области, а также завоз импортного поголовья, оценка племенных и продуктивных качеств животных в целях применения эффективных методов селекции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s://agronet.uz/wp-content/uploads/2019/03/mollar-vaznini-olchas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876"/>
            <a:ext cx="4607750" cy="3071834"/>
          </a:xfrm>
          <a:prstGeom prst="rect">
            <a:avLst/>
          </a:prstGeom>
          <a:noFill/>
        </p:spPr>
      </p:pic>
      <p:pic>
        <p:nvPicPr>
          <p:cNvPr id="15364" name="Picture 4" descr="https://agri-news.ru/news/IMG_39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643050"/>
            <a:ext cx="4916491" cy="30776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28794" y="500042"/>
            <a:ext cx="6758006" cy="5857916"/>
          </a:xfrm>
        </p:spPr>
        <p:txBody>
          <a:bodyPr>
            <a:normAutofit/>
          </a:bodyPr>
          <a:lstStyle/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Ни для кого не секрет, что племенная работа – это достаточно сложный непрерывный процесс работы целых поколений специалистов, для которых казалось бы небольшое достижение по совершенствованию породы, является работой всей жизни.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Исторические документы еще со времен Петра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отражают систему организации направленного разведения  именно более ценных животных.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После 1917 года был принят специальный декрет по племенному делу в числе первых советских государственных документов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plem\Desktop\100CANON\Новая папка (4)\ЛОГО_ПЛЕМПРЕДПРИЯТИЕ_ВОРОНЕЖСКОЕ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1428760" cy="142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Анализ селекционного качества молока коров по содержанию процента жира, белка, соматических клеток и лактозы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plem\Desktop\100CANON\hq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496"/>
            <a:ext cx="4572000" cy="3643314"/>
          </a:xfrm>
          <a:prstGeom prst="rect">
            <a:avLst/>
          </a:prstGeom>
          <a:noFill/>
        </p:spPr>
      </p:pic>
      <p:pic>
        <p:nvPicPr>
          <p:cNvPr id="6" name="Picture 2" descr="C:\Users\plem\Desktop\IMG_3357-1024x76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285860"/>
            <a:ext cx="5082110" cy="38115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Организация племенной работы и воспроизводства стада обучение персонала, искусственного осеменения, УЗД, лечение репродуктивных органов.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plem\Desktop\100CANON\Новая папка (4)\DSC_08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4214843" cy="2799411"/>
          </a:xfrm>
          <a:prstGeom prst="rect">
            <a:avLst/>
          </a:prstGeom>
          <a:noFill/>
        </p:spPr>
      </p:pic>
      <p:pic>
        <p:nvPicPr>
          <p:cNvPr id="7171" name="Picture 3" descr="C:\Users\plem\Desktop\100CANON\Новая папка (4)\DSC_08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65106" y="2064258"/>
            <a:ext cx="5485886" cy="3643338"/>
          </a:xfrm>
          <a:prstGeom prst="rect">
            <a:avLst/>
          </a:prstGeom>
          <a:noFill/>
        </p:spPr>
      </p:pic>
      <p:pic>
        <p:nvPicPr>
          <p:cNvPr id="7172" name="Picture 4" descr="C:\Users\plem\Desktop\100CANON\img-A6qOL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429132"/>
            <a:ext cx="4000528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Подтверждение достоверности происхождения крупного рогатого скота молочного и мясного направления продуктивности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plem\Desktop\IMG_98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14818"/>
            <a:ext cx="4357686" cy="2643182"/>
          </a:xfrm>
          <a:prstGeom prst="rect">
            <a:avLst/>
          </a:prstGeom>
          <a:noFill/>
        </p:spPr>
      </p:pic>
      <p:pic>
        <p:nvPicPr>
          <p:cNvPr id="9225" name="Picture 9" descr="C:\Users\plem\Desktop\100CANON\DSCF51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4214818"/>
            <a:ext cx="4857752" cy="2643182"/>
          </a:xfrm>
          <a:prstGeom prst="rect">
            <a:avLst/>
          </a:prstGeom>
          <a:noFill/>
        </p:spPr>
      </p:pic>
      <p:pic>
        <p:nvPicPr>
          <p:cNvPr id="9226" name="Picture 10" descr="C:\Users\plem\Desktop\100CANON\Новая папка (4)\img_0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1428736"/>
            <a:ext cx="5357850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3071810"/>
            <a:ext cx="8229600" cy="35719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Вкладывая в генетику сегодня, в будущем Вы будете иметь прекрасное стадо с отменными показателями продуктивности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4" descr="C:\Users\user\AppData\Local\Microsoft\Windows\Temporary Internet Files\Content.Word\Шах2.jpg"/>
          <p:cNvPicPr>
            <a:picLocks noChangeAspect="1" noChangeArrowheads="1"/>
          </p:cNvPicPr>
          <p:nvPr/>
        </p:nvPicPr>
        <p:blipFill>
          <a:blip r:embed="rId2"/>
          <a:srcRect r="-92"/>
          <a:stretch>
            <a:fillRect/>
          </a:stretch>
        </p:blipFill>
        <p:spPr bwMode="auto">
          <a:xfrm>
            <a:off x="285720" y="214290"/>
            <a:ext cx="3929090" cy="29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07" descr="C:\Users\user\AppData\Local\Microsoft\Windows\Temporary Internet Files\Content.Word\Статус2.jpg"/>
          <p:cNvPicPr>
            <a:picLocks noChangeAspect="1" noChangeArrowheads="1"/>
          </p:cNvPicPr>
          <p:nvPr/>
        </p:nvPicPr>
        <p:blipFill>
          <a:blip r:embed="rId3"/>
          <a:srcRect r="-108" b="-64"/>
          <a:stretch>
            <a:fillRect/>
          </a:stretch>
        </p:blipFill>
        <p:spPr bwMode="auto">
          <a:xfrm>
            <a:off x="4500562" y="214290"/>
            <a:ext cx="4214842" cy="289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3786190"/>
            <a:ext cx="8229600" cy="271464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Качество и надежность,     проверенные временем. Работаем для Вас с 1933г.</a:t>
            </a:r>
            <a:endParaRPr lang="ru-RU" sz="4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5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plem\Desktop\100CANON\Новая папка (4)\ЛОГО_ПЛЕМПРЕДПРИЯТИЕ_ВОРОНЕЖСКОЕ —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85752"/>
            <a:ext cx="5214974" cy="3714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857232"/>
            <a:ext cx="6429420" cy="250033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Уважаемые коллеги,</a:t>
            </a:r>
          </a:p>
          <a:p>
            <a:pPr>
              <a:buNone/>
            </a:pP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приглашаем Вас</a:t>
            </a:r>
          </a:p>
          <a:p>
            <a:pPr>
              <a:buNone/>
            </a:pP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к сотрудничеству                </a:t>
            </a:r>
            <a:endParaRPr lang="ru-RU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55" descr="C:\Users\user\AppData\Local\Microsoft\Windows\Temporary Internet Files\Content.Word\Тимофи2.jpg"/>
          <p:cNvPicPr>
            <a:picLocks noChangeAspect="1" noChangeArrowheads="1"/>
          </p:cNvPicPr>
          <p:nvPr/>
        </p:nvPicPr>
        <p:blipFill>
          <a:blip r:embed="rId2"/>
          <a:srcRect r="-111"/>
          <a:stretch>
            <a:fillRect/>
          </a:stretch>
        </p:blipFill>
        <p:spPr bwMode="auto">
          <a:xfrm>
            <a:off x="0" y="3643314"/>
            <a:ext cx="4500562" cy="302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3" descr="C:\Users\user\AppData\Local\Microsoft\Windows\Temporary Internet Files\Content.Word\КалифI2.jpg"/>
          <p:cNvPicPr>
            <a:picLocks noChangeAspect="1" noChangeArrowheads="1"/>
          </p:cNvPicPr>
          <p:nvPr/>
        </p:nvPicPr>
        <p:blipFill>
          <a:blip r:embed="rId3"/>
          <a:srcRect b="-169"/>
          <a:stretch>
            <a:fillRect/>
          </a:stretch>
        </p:blipFill>
        <p:spPr bwMode="auto">
          <a:xfrm>
            <a:off x="4571999" y="3643314"/>
            <a:ext cx="4572001" cy="302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lem\Desktop\100CANON\IMG_98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857628"/>
            <a:ext cx="8858280" cy="147161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/>
              <a:t>                  </a:t>
            </a:r>
          </a:p>
          <a:p>
            <a:pPr>
              <a:buNone/>
            </a:pPr>
            <a:r>
              <a:rPr lang="ru-RU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БЛАГОДАРИМ  ЗА</a:t>
            </a:r>
          </a:p>
          <a:p>
            <a:pPr>
              <a:buNone/>
            </a:pPr>
            <a:r>
              <a:rPr lang="ru-RU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ВНИМАНИЕ              </a:t>
            </a:r>
            <a:endParaRPr lang="ru-RU" sz="7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Воронежской области современный отсчет целенаправленной селекции в скотоводстве ведется с 1933 года, в связи с организацией Воронежского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Госплемрассадника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деятельность которого продолжалась до 1956 года. </a:t>
            </a:r>
            <a:endParaRPr lang="ru-RU" sz="2400" dirty="0"/>
          </a:p>
        </p:txBody>
      </p:sp>
      <p:pic>
        <p:nvPicPr>
          <p:cNvPr id="4" name="Содержимое 3" descr="C:\Users\admin\AppData\Local\Microsoft\Windows\Temporary Internet Files\Content.Word\IMG_2338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6197" t="3364"/>
          <a:stretch/>
        </p:blipFill>
        <p:spPr bwMode="auto">
          <a:xfrm rot="10800000">
            <a:off x="1928794" y="2000240"/>
            <a:ext cx="5857704" cy="452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357158" y="428605"/>
            <a:ext cx="8329642" cy="428628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1933 году создан Воронежский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Госплемрассадник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симментальского скота. Животные этой породы преобладали в регионе, поскольку оказались наиболее приспособленные к местным условиям. Здешних помещиков, хозяев сыродельных заводов устраивала продуктивность симменталов, и потому именно им отдавали предпочтение при закупке племенного молодняка 30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годов прошлого столетия.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Госплемрассадник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создавал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племхозяйства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фермы, проводил контрактацию бычков, выдавал племенные свидетельства, организовывал выставку животных.</a:t>
            </a:r>
          </a:p>
        </p:txBody>
      </p:sp>
      <p:pic>
        <p:nvPicPr>
          <p:cNvPr id="5" name="Рисунок 1" descr="C:\Users\user\AppData\Local\Microsoft\Windows\Temporary Internet Files\Content.Word\Лимон 22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4071919"/>
            <a:ext cx="4786314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Выставка племенного скота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admin\AppData\Local\Microsoft\Windows\Temporary Internet Files\Content.Word\IMG_2303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6182" t="3991" r="8499" b="5986"/>
          <a:stretch/>
        </p:blipFill>
        <p:spPr bwMode="auto">
          <a:xfrm rot="10800000">
            <a:off x="1712355" y="1600200"/>
            <a:ext cx="5719289" cy="4525963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Конкурсный молодняк симментальской породы в возрасте 2-х месяцев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admin\AppData\Local\Microsoft\Windows\Temporary Internet Files\Content.Word\IMG_2301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5811" t="5060" b="7483"/>
          <a:stretch/>
        </p:blipFill>
        <p:spPr bwMode="auto">
          <a:xfrm rot="10800000">
            <a:off x="1667439" y="1600200"/>
            <a:ext cx="5809122" cy="4525963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Работа районной зоотехнической комиссии на весенних выводках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admin\AppData\Local\Microsoft\Windows\Temporary Internet Files\Content.Word\IMG_2313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4369" t="3991" r="4491" b="9620"/>
          <a:stretch/>
        </p:blipFill>
        <p:spPr bwMode="auto">
          <a:xfrm rot="10800000">
            <a:off x="1738023" y="1600200"/>
            <a:ext cx="5667953" cy="4525963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admin\AppData\Local\Microsoft\Windows\Temporary Internet Files\Content.Word\IMG_2311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8762" t="9350" r="2565"/>
          <a:stretch/>
        </p:blipFill>
        <p:spPr bwMode="auto">
          <a:xfrm rot="10800000">
            <a:off x="1620496" y="1600200"/>
            <a:ext cx="5903007" cy="4525963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1059</TotalTime>
  <Words>862</Words>
  <PresentationFormat>Экран (4:3)</PresentationFormat>
  <Paragraphs>49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  В Воронежской области современный отсчет целенаправленной селекции в скотоводстве ведется с 1933 года, в связи с организацией Воронежского Госплемрассадника, деятельность которого продолжалась до 1956 года. </vt:lpstr>
      <vt:lpstr>Слайд 5</vt:lpstr>
      <vt:lpstr>Выставка племенного скота</vt:lpstr>
      <vt:lpstr>Конкурсный молодняк симментальской породы в возрасте 2-х месяцев</vt:lpstr>
      <vt:lpstr>Работа районной зоотехнической комиссии на весенних выводках</vt:lpstr>
      <vt:lpstr>Слайд 9</vt:lpstr>
      <vt:lpstr>Слайд 10</vt:lpstr>
      <vt:lpstr>Рабочие кадры Госконюшни</vt:lpstr>
      <vt:lpstr>Слайд 12</vt:lpstr>
      <vt:lpstr>Слайд 13</vt:lpstr>
      <vt:lpstr>Слайд 14</vt:lpstr>
      <vt:lpstr>Слайд 15</vt:lpstr>
      <vt:lpstr>1949 год Воронежский Госплемрассадник Зоотехник Госплемрассадника Глушкова Екатерина Александровна проводит занятия с работниками фермы колхоза «Красный Лог» Каширского района.</vt:lpstr>
      <vt:lpstr>Слайд 17</vt:lpstr>
      <vt:lpstr>Слайд 18</vt:lpstr>
      <vt:lpstr> </vt:lpstr>
      <vt:lpstr>Слайд 20</vt:lpstr>
      <vt:lpstr>  Воронежский массив скота стал составной частью новой отечественной красно-пестрой породы, утвержденной в 1997 г Госкомиссией Российской Федерации по испытанию и охране селекционных достижений. Авторское свидетельство № 30545.  </vt:lpstr>
      <vt:lpstr>В 2007 году утвержден Воронежский внутрипородный тип красно-пестрой породы. Авторское свидетельство № 47772</vt:lpstr>
      <vt:lpstr>Слайд 23</vt:lpstr>
      <vt:lpstr>Слайд 24</vt:lpstr>
      <vt:lpstr>Слайд 25</vt:lpstr>
      <vt:lpstr>Слайд 26</vt:lpstr>
      <vt:lpstr>Слайд 27</vt:lpstr>
      <vt:lpstr> Разработка перспективных программ и планов селекционно-племенной работы по повышению продуктивности молочного и мясного стада , свиней, овец, рыб и др. Обеспечение необходимой документацией для первичного зоотехнического учета по племенному животноводству.</vt:lpstr>
      <vt:lpstr>Закупка и реализация племенного молодняка из племенных хозяйств области, а также завоз импортного поголовья, оценка племенных и продуктивных качеств животных в целях применения эффективных методов селекции</vt:lpstr>
      <vt:lpstr>Анализ селекционного качества молока коров по содержанию процента жира, белка, соматических клеток и лактозы</vt:lpstr>
      <vt:lpstr>Организация племенной работы и воспроизводства стада обучение персонала, искусственного осеменения, УЗД, лечение репродуктивных органов.</vt:lpstr>
      <vt:lpstr>Подтверждение достоверности происхождения крупного рогатого скота молочного и мясного направления продуктивности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plem</dc:creator>
  <cp:lastModifiedBy>plem</cp:lastModifiedBy>
  <cp:revision>114</cp:revision>
  <dcterms:created xsi:type="dcterms:W3CDTF">2019-06-17T07:56:38Z</dcterms:created>
  <dcterms:modified xsi:type="dcterms:W3CDTF">2019-06-25T07:52:34Z</dcterms:modified>
</cp:coreProperties>
</file>